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668656-2CA7-46F4-92D4-B585EDC3CE07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410434-D21B-46CC-82CB-68D9DA4D983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cadiastreet.com/cgvistas/jupiter_1400a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Themisto</a:t>
            </a:r>
            <a:r>
              <a:rPr lang="en-US" dirty="0" smtClean="0"/>
              <a:t> and </a:t>
            </a:r>
            <a:r>
              <a:rPr lang="en-US" dirty="0" err="1" smtClean="0"/>
              <a:t>leda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Mary Beth</a:t>
            </a:r>
          </a:p>
          <a:p>
            <a:r>
              <a:rPr lang="en-US" dirty="0" err="1" smtClean="0"/>
              <a:t>Landris</a:t>
            </a:r>
            <a:endParaRPr lang="en-US" dirty="0" smtClean="0"/>
          </a:p>
          <a:p>
            <a:r>
              <a:rPr lang="en-US" dirty="0" smtClean="0"/>
              <a:t>Zach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37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Themisto</a:t>
            </a:r>
            <a:endParaRPr lang="en-US" dirty="0"/>
          </a:p>
        </p:txBody>
      </p:sp>
      <p:pic>
        <p:nvPicPr>
          <p:cNvPr id="1026" name="Picture 2" descr="http://upload.wikimedia.org/wikipedia/commons/thumb/d/d2/Themisto.jpg/280px-Themis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0"/>
            <a:ext cx="4077547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Jupiter and its Galilean satellites as seen from Jupiter's tiny moon Themisto; gas giant; jovian planet; prograde irregular satellite; S/1975 J 1; S/2000 J 1 - Space Art Illustrati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51314"/>
            <a:ext cx="4304937" cy="322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83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Physical Attributes and Special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6858000" cy="5105400"/>
          </a:xfrm>
        </p:spPr>
        <p:txBody>
          <a:bodyPr>
            <a:normAutofit fontScale="92500"/>
          </a:bodyPr>
          <a:lstStyle/>
          <a:p>
            <a:r>
              <a:rPr lang="en-US" sz="2900" dirty="0" smtClean="0"/>
              <a:t>Average radius of 4km</a:t>
            </a:r>
          </a:p>
          <a:p>
            <a:r>
              <a:rPr lang="en-US" sz="2900" dirty="0" smtClean="0"/>
              <a:t>7.3 million km from Jupiter</a:t>
            </a:r>
          </a:p>
          <a:p>
            <a:r>
              <a:rPr lang="en-US" sz="2900" dirty="0" smtClean="0"/>
              <a:t>Mass= 6.9 x 10^14 kg</a:t>
            </a:r>
          </a:p>
          <a:p>
            <a:r>
              <a:rPr lang="en-US" sz="2900" dirty="0" smtClean="0"/>
              <a:t>Rotation period= 130.02 days</a:t>
            </a:r>
          </a:p>
          <a:p>
            <a:r>
              <a:rPr lang="en-US" sz="2900" dirty="0" smtClean="0"/>
              <a:t>Age= 4.5 billion years</a:t>
            </a:r>
          </a:p>
          <a:p>
            <a:r>
              <a:rPr lang="en-US" sz="2900" dirty="0" smtClean="0"/>
              <a:t>Albedo= .04</a:t>
            </a:r>
          </a:p>
          <a:p>
            <a:r>
              <a:rPr lang="en-US" sz="2900" dirty="0" smtClean="0"/>
              <a:t>Escape velocity= 17 km/h</a:t>
            </a:r>
          </a:p>
          <a:p>
            <a:r>
              <a:rPr lang="en-US" sz="2900" dirty="0" smtClean="0"/>
              <a:t>9</a:t>
            </a:r>
            <a:r>
              <a:rPr lang="en-US" sz="2900" baseline="30000" dirty="0" smtClean="0"/>
              <a:t>th</a:t>
            </a:r>
            <a:r>
              <a:rPr lang="en-US" sz="2900" dirty="0" smtClean="0"/>
              <a:t> natural satellite of Jupiter</a:t>
            </a:r>
          </a:p>
          <a:p>
            <a:r>
              <a:rPr lang="en-US" sz="2900" dirty="0" smtClean="0"/>
              <a:t>Temperature= 124 K</a:t>
            </a:r>
          </a:p>
          <a:p>
            <a:r>
              <a:rPr lang="en-US" sz="2900" dirty="0" smtClean="0"/>
              <a:t>Highly unusual orbit (irregular satellite)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6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Name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56388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Comes </a:t>
            </a:r>
            <a:r>
              <a:rPr lang="en-US" dirty="0"/>
              <a:t>from the Greek mythological character who was the mother of </a:t>
            </a:r>
            <a:r>
              <a:rPr lang="en-US" dirty="0" err="1"/>
              <a:t>Ister</a:t>
            </a:r>
            <a:r>
              <a:rPr lang="en-US" dirty="0"/>
              <a:t> by Zeus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ts1.mm.bing.net/th?id=HN.608024978163631422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200400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92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Leda</a:t>
            </a:r>
            <a:endParaRPr lang="en-US" dirty="0"/>
          </a:p>
        </p:txBody>
      </p:sp>
      <p:pic>
        <p:nvPicPr>
          <p:cNvPr id="4098" name="Picture 2" descr="http://ts2.mm.bing.net/th?id=HN.608046032095217926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949" y="2057400"/>
            <a:ext cx="5257800" cy="345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54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Physical Attributes/Special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</a:t>
            </a:r>
            <a:r>
              <a:rPr lang="en-US" dirty="0" err="1" smtClean="0"/>
              <a:t>Himalia</a:t>
            </a:r>
            <a:r>
              <a:rPr lang="en-US" dirty="0" smtClean="0"/>
              <a:t> group</a:t>
            </a:r>
          </a:p>
          <a:p>
            <a:r>
              <a:rPr lang="en-US" dirty="0" smtClean="0"/>
              <a:t>Smallest moon in the group</a:t>
            </a:r>
          </a:p>
          <a:p>
            <a:r>
              <a:rPr lang="en-US" dirty="0" smtClean="0"/>
              <a:t>10 km radius</a:t>
            </a:r>
          </a:p>
          <a:p>
            <a:r>
              <a:rPr lang="en-US" dirty="0" smtClean="0"/>
              <a:t>Average distance from Earth= 4.26 AU</a:t>
            </a:r>
          </a:p>
          <a:p>
            <a:r>
              <a:rPr lang="en-US" dirty="0" smtClean="0"/>
              <a:t>Mass= 1.1 x 10^16 kg</a:t>
            </a:r>
          </a:p>
          <a:p>
            <a:r>
              <a:rPr lang="en-US" dirty="0" smtClean="0"/>
              <a:t>Rotation period= 240.92 days</a:t>
            </a:r>
          </a:p>
          <a:p>
            <a:r>
              <a:rPr lang="en-US" dirty="0" smtClean="0"/>
              <a:t>Age= 4.5 billion years</a:t>
            </a:r>
          </a:p>
          <a:p>
            <a:r>
              <a:rPr lang="en-US" dirty="0" smtClean="0"/>
              <a:t>May </a:t>
            </a:r>
            <a:r>
              <a:rPr lang="en-US" dirty="0"/>
              <a:t>be a chunk of an </a:t>
            </a:r>
            <a:r>
              <a:rPr lang="en-US" dirty="0" smtClean="0"/>
              <a:t>asteroid broken </a:t>
            </a:r>
            <a:r>
              <a:rPr lang="en-US" dirty="0"/>
              <a:t>apart in a </a:t>
            </a:r>
            <a:r>
              <a:rPr lang="en-US" dirty="0" smtClean="0"/>
              <a:t>collision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9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09160"/>
          </a:xfrm>
        </p:spPr>
        <p:txBody>
          <a:bodyPr/>
          <a:lstStyle/>
          <a:p>
            <a:r>
              <a:rPr lang="en-US" dirty="0" smtClean="0"/>
              <a:t>Named after Leda, lover of Zeus in Greek mythology</a:t>
            </a:r>
          </a:p>
          <a:p>
            <a:r>
              <a:rPr lang="en-US" dirty="0" smtClean="0"/>
              <a:t>The story says she was seduced by Zeus, who had taken the form of a swan</a:t>
            </a:r>
            <a:endParaRPr lang="en-US" dirty="0"/>
          </a:p>
        </p:txBody>
      </p:sp>
      <p:pic>
        <p:nvPicPr>
          <p:cNvPr id="5122" name="Picture 2" descr="http://1.bp.blogspot.com/-MPLgMRLvOvI/T10bnYywH8I/AAAAAAAABjo/e87o3V52WFo/s1600/Hyung-Jun-Kim-Leda-and-the-Swan-2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374571"/>
            <a:ext cx="2573919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2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161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Themisto and leda</vt:lpstr>
      <vt:lpstr>Themisto</vt:lpstr>
      <vt:lpstr>Physical Attributes and Special Features</vt:lpstr>
      <vt:lpstr>Origin of Name</vt:lpstr>
      <vt:lpstr>Leda</vt:lpstr>
      <vt:lpstr>Physical Attributes/Special Features</vt:lpstr>
      <vt:lpstr>Origin of Name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Themisto and leda</dc:title>
  <dc:creator>vci</dc:creator>
  <cp:lastModifiedBy>vci</cp:lastModifiedBy>
  <cp:revision>6</cp:revision>
  <dcterms:created xsi:type="dcterms:W3CDTF">2014-04-10T17:58:13Z</dcterms:created>
  <dcterms:modified xsi:type="dcterms:W3CDTF">2014-04-10T19:00:41Z</dcterms:modified>
</cp:coreProperties>
</file>